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1" r:id="rId5"/>
    <p:sldId id="262" r:id="rId6"/>
    <p:sldId id="265" r:id="rId7"/>
    <p:sldId id="263" r:id="rId8"/>
    <p:sldId id="266" r:id="rId9"/>
    <p:sldId id="267" r:id="rId10"/>
    <p:sldId id="259" r:id="rId11"/>
    <p:sldId id="260" r:id="rId12"/>
    <p:sldId id="264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 snapToObjects="1">
      <p:cViewPr>
        <p:scale>
          <a:sx n="81" d="100"/>
          <a:sy n="81" d="100"/>
        </p:scale>
        <p:origin x="1752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4D938-0650-B64D-8E19-CDBFFB56F9C7}" type="datetimeFigureOut">
              <a:rPr lang="en-US" smtClean="0"/>
              <a:t>7/30/20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AA4A8-F018-2E40-B191-B23BD3368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77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AA4A8-F018-2E40-B191-B23BD33688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6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AA4A8-F018-2E40-B191-B23BD33688A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705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80C88-CBAE-5142-B8F2-FBE928A2E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2E12D-AAA0-5C4B-A692-1E7FA646F9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A917C-7386-334B-8DFB-715EB1EF2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E5540-C56F-A446-A566-CA5504C76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094FB-877B-754E-BD50-29A4B2BD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612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6B9A8-BE82-5141-BEAB-8B77424A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6FDE7-F9B9-8543-8CF4-7236028508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AC7C1-13CC-3E45-9007-41916F0AE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A0354-EFFF-EA42-8B69-DA9B9D069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3AB4C-2F8E-2947-9849-432EE37F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29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DD44AE-D410-834A-9C69-88C566959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F0A4CC-261F-0A44-93AE-38D81768F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DACB1-CD2B-A044-BE86-49FE15C73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CDA09-5BF7-B848-812B-58D2A3EF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D2230-5C3B-654C-9350-4E3316C33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84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B7F05-1176-7C4B-8F22-FE1A8B629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9BC05-3C46-4848-9D5F-D1640424B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7131A-B0D0-B147-A841-EBF1F4BF0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7AC42-BFD7-0448-AECE-2A0C47B9F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942A01-D52A-7A4D-A496-A6BF42CC6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061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BF684-E5D8-E043-AEB1-86E39306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853372-C980-FF4F-955D-63A61283C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973F7-25E3-4A42-94F8-29F4D2A7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D7A64-1409-2D44-814E-FBC6329F4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39A09-0D15-4647-8C3F-CFE2364F0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48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89C4-D350-0B49-B751-BAA4DA7AB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1CE75D-AE96-E94E-9C70-780D79AB5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25D6D6-8BC5-3B45-BB07-AB5BED8D1E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18B756-3A50-2947-9E8E-03DE5E849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8AECB9-E640-0B45-9D2C-7AC67B584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D773A-265B-9C40-99BC-D574D89AD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151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88F4-94DA-324C-9468-32F229F7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D87FC7-BDF4-9242-96E4-C83BB9CFE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9068E8-CC57-044C-9254-F019F6095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346A4C-6A54-9947-A5C6-B1AC227C62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7F7178-F76A-4B46-8ADE-0C9F467B06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4F526C-57DC-4A42-BD9A-0012F9AF7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A85E53-FEE6-3E4A-AB5D-E9015B8BA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3FD9EA-42EF-6647-B118-48042A72B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91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4F045-7B52-4040-8294-16EDAF79D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4529E-5D8D-3748-99EA-144BAD65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362BEF-18ED-0541-9DFD-32BADB3A8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5CEAD8-C883-0840-BC8B-639EF3D9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334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2F02A2-AEA0-7C4C-A57E-56FAA3583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DCB341-67D0-2445-BF6A-2246DE31C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B7E3C-5EEB-3A44-A479-31AC31996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36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D97E7-D56D-EF44-B4E0-86CCCFDB4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3B3AA-26A0-5D47-8F4D-0BB3E8131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32590-E60B-AC49-ABC6-CDCAB65A6A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6183F7-ED91-8B46-ACDC-A64ABAAF5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A3555B-29E1-C54E-909E-57C1BE27F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EEE4C-D11E-0342-8223-2256BFE5D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359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190B5-6790-7847-BEBA-A0B573410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059B95-8668-A943-B56A-7750190295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8304E-B014-3048-89FF-574A699E8A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16D5D-004D-C841-BE9C-CA632A867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F926CF-48FF-BE45-905C-6F03C255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EE3C9-A5E4-DF4D-983C-756D8618D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432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AE69B6-4884-FB45-94E9-BD60BA9B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8204E-7E27-794E-8EB9-8B3258CFA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1A354F-7AB7-CF46-A4B9-C67127FB4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6BCEF-9AAA-D34F-93CA-395C34E80220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27A32-4B36-924E-8E37-1F860ABE9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B0392-FE2A-4A48-B68A-01DB271956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EEB53B-B4C9-8148-9D33-DA885AFF1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3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66411-C0CE-454A-8D38-870E4EED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425" y="369332"/>
            <a:ext cx="9855200" cy="624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E92D64-7603-454A-9B21-62ACF2B83FD6}"/>
              </a:ext>
            </a:extLst>
          </p:cNvPr>
          <p:cNvSpPr txBox="1"/>
          <p:nvPr/>
        </p:nvSpPr>
        <p:spPr>
          <a:xfrm>
            <a:off x="0" y="0"/>
            <a:ext cx="1673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Averaging</a:t>
            </a:r>
          </a:p>
        </p:txBody>
      </p:sp>
    </p:spTree>
    <p:extLst>
      <p:ext uri="{BB962C8B-B14F-4D97-AF65-F5344CB8AC3E}">
        <p14:creationId xmlns:p14="http://schemas.microsoft.com/office/powerpoint/2010/main" val="374328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A07FFE-9347-9145-B362-D1C4D6E7A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6132"/>
            <a:ext cx="5291666" cy="5565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682BC5-D81D-2C48-8417-6E7519709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646131"/>
            <a:ext cx="5291667" cy="55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2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C39559-F84E-B342-AC2C-ED8A84CC75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4008" y="646132"/>
            <a:ext cx="5270583" cy="5565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B695D7-F20F-6141-A00E-75BDBD5FDD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67406" y="646131"/>
            <a:ext cx="5270584" cy="55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C5EE21-443D-F74A-A74A-E5C11DFCE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" r="2265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74050F-6A0D-E947-9FE3-2DA31E401F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66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CFE6E9-59B1-DB4B-8315-B7F9DC2486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2" r="317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BB8A1-9240-BE4B-92D1-2FE229A726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5" r="1105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96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3304B-CDBF-D148-8B55-99B495308B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16" r="12036" b="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B923DE-3635-5B47-99B8-9E05A15AA4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64" r="15476" b="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AC3BA1-C5D8-A545-8912-225C0A9AF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31" r="22834" b="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972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27E7BD-005D-0049-B768-9967784159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321731" y="475216"/>
            <a:ext cx="5728548" cy="5907565"/>
          </a:xfrm>
          <a:prstGeom prst="rect">
            <a:avLst/>
          </a:prstGeom>
        </p:spPr>
      </p:pic>
      <p:pic>
        <p:nvPicPr>
          <p:cNvPr id="4" name="Picture 3" descr="A picture containing grass, monitor, open, phone&#10;&#10;Description automatically generated">
            <a:extLst>
              <a:ext uri="{FF2B5EF4-FFF2-40B4-BE49-F238E27FC236}">
                <a16:creationId xmlns:a16="http://schemas.microsoft.com/office/drawing/2014/main" id="{DE46CE6F-91AA-0D4F-BC69-882F5A4CD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141721" y="475216"/>
            <a:ext cx="5728547" cy="590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79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2FBD1627-2309-B14B-B9D8-002F49C7A7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09" r="21643" b="2"/>
          <a:stretch/>
        </p:blipFill>
        <p:spPr>
          <a:xfrm>
            <a:off x="321733" y="321732"/>
            <a:ext cx="3777025" cy="6214533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AEAE865-33B3-CF4A-8673-F235B3BD4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70" r="18969" b="2"/>
          <a:stretch/>
        </p:blipFill>
        <p:spPr>
          <a:xfrm>
            <a:off x="4184538" y="321732"/>
            <a:ext cx="3822924" cy="6214533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C243E15-21DB-974D-97F9-0EC9475095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359" r="15907" b="2"/>
          <a:stretch/>
        </p:blipFill>
        <p:spPr>
          <a:xfrm>
            <a:off x="8087672" y="321732"/>
            <a:ext cx="3782595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770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766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68CF92-16E7-5C4F-9A52-A7CC3904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150" y="393700"/>
            <a:ext cx="10045700" cy="6070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2D32FD-BA54-444A-88D9-6D55DD7205C6}"/>
              </a:ext>
            </a:extLst>
          </p:cNvPr>
          <p:cNvSpPr txBox="1"/>
          <p:nvPr/>
        </p:nvSpPr>
        <p:spPr>
          <a:xfrm>
            <a:off x="0" y="24368"/>
            <a:ext cx="155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Averaging</a:t>
            </a:r>
          </a:p>
        </p:txBody>
      </p:sp>
    </p:spTree>
    <p:extLst>
      <p:ext uri="{BB962C8B-B14F-4D97-AF65-F5344CB8AC3E}">
        <p14:creationId xmlns:p14="http://schemas.microsoft.com/office/powerpoint/2010/main" val="2365906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C5C666-BECD-4049-B854-DC2CC3349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450" y="431800"/>
            <a:ext cx="9563100" cy="599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336949-6599-9C4A-8504-D3604784890F}"/>
              </a:ext>
            </a:extLst>
          </p:cNvPr>
          <p:cNvSpPr txBox="1"/>
          <p:nvPr/>
        </p:nvSpPr>
        <p:spPr>
          <a:xfrm>
            <a:off x="0" y="62468"/>
            <a:ext cx="206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Very High Averaging</a:t>
            </a:r>
          </a:p>
        </p:txBody>
      </p:sp>
    </p:spTree>
    <p:extLst>
      <p:ext uri="{BB962C8B-B14F-4D97-AF65-F5344CB8AC3E}">
        <p14:creationId xmlns:p14="http://schemas.microsoft.com/office/powerpoint/2010/main" val="1111224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29736C-160A-394F-82F1-6F8368F79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596900"/>
            <a:ext cx="9398000" cy="5664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8026A6E-F2BE-2748-B1BE-12A04E817520}"/>
              </a:ext>
            </a:extLst>
          </p:cNvPr>
          <p:cNvSpPr/>
          <p:nvPr/>
        </p:nvSpPr>
        <p:spPr>
          <a:xfrm>
            <a:off x="0" y="105718"/>
            <a:ext cx="3850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Very High Averaging, with TV denoising</a:t>
            </a:r>
          </a:p>
        </p:txBody>
      </p:sp>
    </p:spTree>
    <p:extLst>
      <p:ext uri="{BB962C8B-B14F-4D97-AF65-F5344CB8AC3E}">
        <p14:creationId xmlns:p14="http://schemas.microsoft.com/office/powerpoint/2010/main" val="2561873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02CC87-0DE9-834B-B4E8-BE0852E76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584200"/>
            <a:ext cx="9918700" cy="5689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CF5A80-4CB0-3E41-81ED-DD1CC72901D2}"/>
              </a:ext>
            </a:extLst>
          </p:cNvPr>
          <p:cNvSpPr/>
          <p:nvPr/>
        </p:nvSpPr>
        <p:spPr>
          <a:xfrm>
            <a:off x="0" y="105718"/>
            <a:ext cx="55406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Very High Averaging, with TV denoising. More magnitude</a:t>
            </a:r>
          </a:p>
        </p:txBody>
      </p:sp>
    </p:spTree>
    <p:extLst>
      <p:ext uri="{BB962C8B-B14F-4D97-AF65-F5344CB8AC3E}">
        <p14:creationId xmlns:p14="http://schemas.microsoft.com/office/powerpoint/2010/main" val="3766490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kite, holding, cake, young&#10;&#10;Description automatically generated">
            <a:extLst>
              <a:ext uri="{FF2B5EF4-FFF2-40B4-BE49-F238E27FC236}">
                <a16:creationId xmlns:a16="http://schemas.microsoft.com/office/drawing/2014/main" id="{6AFBD822-525D-724B-B636-DE46C0070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r="31543" b="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7" name="Picture 6" descr="A picture containing monitor, sitting, holding, screen&#10;&#10;Description automatically generated">
            <a:extLst>
              <a:ext uri="{FF2B5EF4-FFF2-40B4-BE49-F238E27FC236}">
                <a16:creationId xmlns:a16="http://schemas.microsoft.com/office/drawing/2014/main" id="{7139B18C-86FF-4F41-A019-D536045AC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1" r="33157" b="-2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63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E19F9C-F55E-9A4D-82DC-00A4F83CD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0" r="20926" b="2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0D2A64-3719-2D4B-9973-5AE191118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89" r="30678" b="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95DA9A0-A3B2-F84C-B0B5-DA04202252B3}"/>
              </a:ext>
            </a:extLst>
          </p:cNvPr>
          <p:cNvSpPr/>
          <p:nvPr/>
        </p:nvSpPr>
        <p:spPr>
          <a:xfrm>
            <a:off x="0" y="0"/>
            <a:ext cx="6976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Low Averaging, Positive Retardance, with TV denoising. More magnitude</a:t>
            </a:r>
          </a:p>
        </p:txBody>
      </p:sp>
    </p:spTree>
    <p:extLst>
      <p:ext uri="{BB962C8B-B14F-4D97-AF65-F5344CB8AC3E}">
        <p14:creationId xmlns:p14="http://schemas.microsoft.com/office/powerpoint/2010/main" val="352901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ake, table, cutting, food&#10;&#10;Description automatically generated">
            <a:extLst>
              <a:ext uri="{FF2B5EF4-FFF2-40B4-BE49-F238E27FC236}">
                <a16:creationId xmlns:a16="http://schemas.microsoft.com/office/drawing/2014/main" id="{602F467E-C46B-DB4F-909E-00F04E7D81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5" r="27608" b="-1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7" name="Picture 6" descr="A picture containing sitting, monitor, table, computer&#10;&#10;Description automatically generated">
            <a:extLst>
              <a:ext uri="{FF2B5EF4-FFF2-40B4-BE49-F238E27FC236}">
                <a16:creationId xmlns:a16="http://schemas.microsoft.com/office/drawing/2014/main" id="{9D4450B2-D52C-454C-9B42-924B89B86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121" r="17192" b="-1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468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BACB3D-86EF-CC4D-A07B-11A2CB778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13" r="30282" b="-2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FD38BE-5D95-7643-B0A1-84216642AC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83" r="20292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5A3830-0389-B740-9400-9569593406A4}"/>
              </a:ext>
            </a:extLst>
          </p:cNvPr>
          <p:cNvSpPr txBox="1"/>
          <p:nvPr/>
        </p:nvSpPr>
        <p:spPr>
          <a:xfrm>
            <a:off x="0" y="0"/>
            <a:ext cx="289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denoising and averaging</a:t>
            </a:r>
          </a:p>
        </p:txBody>
      </p:sp>
    </p:spTree>
    <p:extLst>
      <p:ext uri="{BB962C8B-B14F-4D97-AF65-F5344CB8AC3E}">
        <p14:creationId xmlns:p14="http://schemas.microsoft.com/office/powerpoint/2010/main" val="2677345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42</Words>
  <Application>Microsoft Macintosh PowerPoint</Application>
  <PresentationFormat>Widescreen</PresentationFormat>
  <Paragraphs>9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Arunabh Ghosh</dc:creator>
  <cp:lastModifiedBy>Arunabh Ghosh</cp:lastModifiedBy>
  <cp:revision>2</cp:revision>
  <dcterms:created xsi:type="dcterms:W3CDTF">2020-07-30T17:37:50Z</dcterms:created>
  <dcterms:modified xsi:type="dcterms:W3CDTF">2020-07-31T17:10:23Z</dcterms:modified>
</cp:coreProperties>
</file>